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8815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7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42704"/>
            <a:ext cx="5829300" cy="306906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630120"/>
            <a:ext cx="5143500" cy="212834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B4EF-9766-4426-BAE1-CE26E554CE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1AB-240E-409F-A3EC-14DA52F52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4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B4EF-9766-4426-BAE1-CE26E554CE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1AB-240E-409F-A3EC-14DA52F52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5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69338"/>
            <a:ext cx="1478756" cy="7470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69338"/>
            <a:ext cx="4350544" cy="74706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B4EF-9766-4426-BAE1-CE26E554CE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1AB-240E-409F-A3EC-14DA52F52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1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B4EF-9766-4426-BAE1-CE26E554CE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1AB-240E-409F-A3EC-14DA52F52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9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197728"/>
            <a:ext cx="5915025" cy="366695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899375"/>
            <a:ext cx="5915025" cy="192836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B4EF-9766-4426-BAE1-CE26E554CE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1AB-240E-409F-A3EC-14DA52F52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8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346689"/>
            <a:ext cx="2914650" cy="5593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346689"/>
            <a:ext cx="2914650" cy="5593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B4EF-9766-4426-BAE1-CE26E554CE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1AB-240E-409F-A3EC-14DA52F52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69340"/>
            <a:ext cx="5915025" cy="17039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160995"/>
            <a:ext cx="2901255" cy="10590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220065"/>
            <a:ext cx="2901255" cy="47362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160995"/>
            <a:ext cx="2915543" cy="10590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220065"/>
            <a:ext cx="2915543" cy="47362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B4EF-9766-4426-BAE1-CE26E554CE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1AB-240E-409F-A3EC-14DA52F52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5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B4EF-9766-4426-BAE1-CE26E554CE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1AB-240E-409F-A3EC-14DA52F52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8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B4EF-9766-4426-BAE1-CE26E554CE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1AB-240E-409F-A3EC-14DA52F52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0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87692"/>
            <a:ext cx="2211884" cy="205692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269255"/>
            <a:ext cx="3471863" cy="626463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644616"/>
            <a:ext cx="2211884" cy="489947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B4EF-9766-4426-BAE1-CE26E554CE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1AB-240E-409F-A3EC-14DA52F52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0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87692"/>
            <a:ext cx="2211884" cy="205692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269255"/>
            <a:ext cx="3471863" cy="626463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644616"/>
            <a:ext cx="2211884" cy="489947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B4EF-9766-4426-BAE1-CE26E554CE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1AB-240E-409F-A3EC-14DA52F52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6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69340"/>
            <a:ext cx="5915025" cy="1703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346689"/>
            <a:ext cx="5915025" cy="5593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170561"/>
            <a:ext cx="1543050" cy="469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B4EF-9766-4426-BAE1-CE26E554CE0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170561"/>
            <a:ext cx="2314575" cy="469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170561"/>
            <a:ext cx="1543050" cy="469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FC1AB-240E-409F-A3EC-14DA52F52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9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9607F1-88B5-4317-8E1F-F8EF6BFBA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" y="0"/>
            <a:ext cx="6903719" cy="88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2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9300B87-0AA3-4DF8-B682-2FCB47927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" y="0"/>
            <a:ext cx="6903719" cy="88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9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B5948-CD74-4585-8BEE-57D596EA2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" y="0"/>
            <a:ext cx="6903719" cy="88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1D9EB-0628-4AFF-A6BD-F45BC636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" y="0"/>
            <a:ext cx="6903719" cy="88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3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2C03E-8C99-45DF-80A6-09574FC11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" y="0"/>
            <a:ext cx="6903719" cy="88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1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6D1B1B-02DC-4FD6-8A53-47E8E0C62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" y="0"/>
            <a:ext cx="6903719" cy="88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5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B9047C-1B07-46BF-8E4C-35822A0D8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" y="0"/>
            <a:ext cx="6903719" cy="88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8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14683-9CB3-42F3-8DFB-984840672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" y="0"/>
            <a:ext cx="6903719" cy="88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12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Nattaya Borowsky</dc:creator>
  <cp:lastModifiedBy>Nattaya Borowsky</cp:lastModifiedBy>
  <cp:revision>3</cp:revision>
  <dcterms:created xsi:type="dcterms:W3CDTF">2018-03-29T01:35:08Z</dcterms:created>
  <dcterms:modified xsi:type="dcterms:W3CDTF">2020-10-26T16:29:41Z</dcterms:modified>
</cp:coreProperties>
</file>